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9D65-CCE6-458C-8C99-E8BA31506C40}" type="datetimeFigureOut">
              <a:rPr lang="lv-LV" smtClean="0"/>
              <a:t>23.07.2020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B663E-C8CB-45C8-8D40-094633D45033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5535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9D65-CCE6-458C-8C99-E8BA31506C40}" type="datetimeFigureOut">
              <a:rPr lang="lv-LV" smtClean="0"/>
              <a:t>23.07.2020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B663E-C8CB-45C8-8D40-094633D45033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7402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Data Structures: Introduction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320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Cooperate on Learning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0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Why C++ ?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178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Why C++ ?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7394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Rough course outline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706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Rough course outline (Cont.)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019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Promises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906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More Promises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2907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Feedback request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77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Why programming?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036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  <a:cs typeface="Times New Roman" panose="02020603050405020304" pitchFamily="18" charset="0"/>
              </a:rPr>
              <a:t>Ships</a:t>
            </a:r>
            <a:endParaRPr lang="en-US" altLang="lv-LV" smtClean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7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lv-LV" smtClean="0"/>
              <a:t>Table of Contents</a:t>
            </a:r>
            <a:endParaRPr lang="lv-LV" altLang="lv-LV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891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  <a:cs typeface="Times New Roman" panose="02020603050405020304" pitchFamily="18" charset="0"/>
              </a:rPr>
              <a:t>Aircraft</a:t>
            </a:r>
            <a:endParaRPr lang="en-US" altLang="lv-LV" smtClean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213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  <a:cs typeface="Times New Roman" panose="02020603050405020304" pitchFamily="18" charset="0"/>
              </a:rPr>
              <a:t>Phones</a:t>
            </a:r>
            <a:endParaRPr lang="en-US" altLang="lv-LV" smtClean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0795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  <a:cs typeface="Times New Roman" panose="02020603050405020304" pitchFamily="18" charset="0"/>
              </a:rPr>
              <a:t>Energy</a:t>
            </a:r>
            <a:endParaRPr lang="en-US" altLang="lv-LV" smtClean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870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  <a:cs typeface="Times New Roman" panose="02020603050405020304" pitchFamily="18" charset="0"/>
              </a:rPr>
              <a:t>PC/tablet/workstation</a:t>
            </a:r>
            <a:endParaRPr lang="en-US" altLang="lv-LV" smtClean="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4586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Where is C++ Used?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658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 altLang="lv-LV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59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Motivation</a:t>
            </a:r>
            <a:endParaRPr lang="en-US" altLang="lv-LV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6521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lv-LV" altLang="lv-LV" smtClean="0">
                <a:ea typeface="ＭＳ Ｐゴシック" panose="020B0600070205080204" pitchFamily="34" charset="-128"/>
              </a:rPr>
              <a:t>Linchpin</a:t>
            </a:r>
            <a:r>
              <a:rPr lang="en-US" altLang="lv-LV" smtClean="0">
                <a:ea typeface="ＭＳ Ｐゴシック" panose="020B0600070205080204" pitchFamily="34" charset="-128"/>
              </a:rPr>
              <a:t> Activity</a:t>
            </a:r>
            <a:endParaRPr lang="en-US" altLang="lv-LV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65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lv-LV" altLang="lv-LV" smtClean="0">
                <a:ea typeface="ＭＳ Ｐゴシック" panose="020B0600070205080204" pitchFamily="34" charset="-128"/>
              </a:rPr>
              <a:t>Course Assumptions</a:t>
            </a:r>
            <a:endParaRPr lang="en-US" altLang="lv-LV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96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b="1" smtClean="0"/>
              <a:t>Not!</a:t>
            </a:r>
            <a:endParaRPr lang="en-US" altLang="lv-LV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481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The Aims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687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The Means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394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lv-LV" smtClean="0">
                <a:ea typeface="ＭＳ Ｐゴシック" panose="020B0600070205080204" pitchFamily="34" charset="-128"/>
              </a:rPr>
              <a:t>The Means (Cont.)</a:t>
            </a:r>
            <a:endParaRPr lang="en-US" altLang="lv-LV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448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On-screen Show (4:3)</PresentationFormat>
  <Paragraphs>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Times New Roman</vt:lpstr>
      <vt:lpstr>Office Theme</vt:lpstr>
      <vt:lpstr>Data Structures: Introduction</vt:lpstr>
      <vt:lpstr>Table of Contents</vt:lpstr>
      <vt:lpstr>Motivation</vt:lpstr>
      <vt:lpstr>Linchpin Activity</vt:lpstr>
      <vt:lpstr>Course Assumptions</vt:lpstr>
      <vt:lpstr>Not!</vt:lpstr>
      <vt:lpstr>The Aims</vt:lpstr>
      <vt:lpstr>The Means</vt:lpstr>
      <vt:lpstr>The Means (Cont.)</vt:lpstr>
      <vt:lpstr>Cooperate on Learning</vt:lpstr>
      <vt:lpstr>Why C++ ?</vt:lpstr>
      <vt:lpstr>Why C++ ?</vt:lpstr>
      <vt:lpstr>Rough course outline</vt:lpstr>
      <vt:lpstr>Rough course outline (Cont.)</vt:lpstr>
      <vt:lpstr>Promises</vt:lpstr>
      <vt:lpstr>More Promises</vt:lpstr>
      <vt:lpstr>Feedback request</vt:lpstr>
      <vt:lpstr>Why programming?</vt:lpstr>
      <vt:lpstr>Ships</vt:lpstr>
      <vt:lpstr>Aircraft</vt:lpstr>
      <vt:lpstr>Phones</vt:lpstr>
      <vt:lpstr>Energy</vt:lpstr>
      <vt:lpstr>PC/tablet/workstation</vt:lpstr>
      <vt:lpstr>Where is C++ Used?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Structures: Introduction</dc:title>
  <dc:creator>Kalvis Apsītis</dc:creator>
  <cp:lastModifiedBy>Kalvis Apsītis</cp:lastModifiedBy>
  <cp:revision>1</cp:revision>
  <dcterms:created xsi:type="dcterms:W3CDTF">2020-07-23T18:24:34Z</dcterms:created>
  <dcterms:modified xsi:type="dcterms:W3CDTF">2020-07-23T18:24:34Z</dcterms:modified>
</cp:coreProperties>
</file>